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81" r:id="rId3"/>
    <p:sldId id="280" r:id="rId4"/>
    <p:sldId id="282" r:id="rId5"/>
    <p:sldId id="283" r:id="rId6"/>
    <p:sldId id="285" r:id="rId7"/>
    <p:sldId id="286" r:id="rId8"/>
    <p:sldId id="287" r:id="rId9"/>
    <p:sldId id="284" r:id="rId10"/>
    <p:sldId id="288" r:id="rId11"/>
    <p:sldId id="289" r:id="rId12"/>
    <p:sldId id="276" r:id="rId13"/>
    <p:sldId id="257" r:id="rId14"/>
    <p:sldId id="258" r:id="rId15"/>
    <p:sldId id="259" r:id="rId16"/>
    <p:sldId id="290" r:id="rId17"/>
    <p:sldId id="292" r:id="rId18"/>
    <p:sldId id="291" r:id="rId19"/>
    <p:sldId id="260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9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6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51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14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5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8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2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2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90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71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BE77-CA59-484C-9F23-323D4074A6DF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A58BE77-CA59-484C-9F23-323D4074A6DF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58BE77-CA59-484C-9F23-323D4074A6DF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445D18-DC9C-43B9-A0A4-6C0DA8DAE14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4FC2A-04BA-4301-AC5F-C83B9F88B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1B788-823D-452F-871E-495780CFAC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6 из 1096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344816" cy="20162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Виртуальная  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экскурсия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2132856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</a:rPr>
              <a:t>«ПАМЯТНИКИ ПАВШИМ ВОЙНАМ ПОДМОСКОВЬЯ»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760" y="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Georgia" pitchFamily="18" charset="0"/>
              </a:rPr>
              <a:t>«Страницы истории»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Georgia" pitchFamily="18" charset="0"/>
              </a:rPr>
              <a:t>Медиа-проект «Мы помним! Мы гордимся!»</a:t>
            </a:r>
            <a:endParaRPr lang="ru-RU" sz="2800" b="1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13564010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980728"/>
            <a:ext cx="7920880" cy="52805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539552" y="457200"/>
            <a:ext cx="8223448" cy="10668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Мемориал «Противотанковые ежи»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63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1113564928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11760" y="764704"/>
            <a:ext cx="3866772" cy="58001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Мемориал Виктора Талалихина - лётчика, Героя Советского Союза</a:t>
            </a:r>
            <a:endParaRPr lang="ru-RU" sz="2000" b="1" dirty="0">
              <a:latin typeface="+mn-lt"/>
            </a:endParaRPr>
          </a:p>
        </p:txBody>
      </p:sp>
      <p:pic>
        <p:nvPicPr>
          <p:cNvPr id="9" name="Рисунок 8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1113564107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908720"/>
            <a:ext cx="8100900" cy="54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49492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Памятник подольским курсантам</a:t>
            </a:r>
            <a:endParaRPr lang="ru-RU" dirty="0"/>
          </a:p>
        </p:txBody>
      </p:sp>
      <p:pic>
        <p:nvPicPr>
          <p:cNvPr id="9" name="Рисунок 8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1113564059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3568" y="1124744"/>
            <a:ext cx="7884876" cy="5256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323528" y="457200"/>
            <a:ext cx="8439472" cy="66754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/>
              </a:rPr>
              <a:t>Памятник зенитчикам</a:t>
            </a:r>
            <a:endParaRPr lang="ru-RU" b="1" dirty="0"/>
          </a:p>
        </p:txBody>
      </p:sp>
      <p:pic>
        <p:nvPicPr>
          <p:cNvPr id="9" name="Рисунок 8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1113561702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9592" y="1484784"/>
            <a:ext cx="7349430" cy="48996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44250" cy="62812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Arial"/>
              </a:rPr>
              <a:t>Мемориал Братская могила советских воинов в д. Борозда</a:t>
            </a:r>
            <a:endParaRPr lang="ru-RU" dirty="0"/>
          </a:p>
        </p:txBody>
      </p:sp>
      <p:pic>
        <p:nvPicPr>
          <p:cNvPr id="9" name="Рисунок 8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7309" y="260648"/>
            <a:ext cx="8444250" cy="62812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Arial"/>
              </a:rPr>
              <a:t>Памятник Неизвестному солдату в Краснознаменске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4" y="908720"/>
            <a:ext cx="8128000" cy="5410200"/>
          </a:xfrm>
          <a:prstGeom prst="rect">
            <a:avLst/>
          </a:prstGeom>
        </p:spPr>
      </p:pic>
      <p:pic>
        <p:nvPicPr>
          <p:cNvPr id="6" name="Рисунок 5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3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58211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09090"/>
            <a:ext cx="3509274" cy="2429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3692203" cy="2517908"/>
          </a:xfrm>
          <a:prstGeom prst="rect">
            <a:avLst/>
          </a:prstGeom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349875" y="113762"/>
            <a:ext cx="8444250" cy="62812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Arial"/>
              </a:rPr>
              <a:t>Памятник «Поклонимся великим тем годам»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805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8"/>
          <a:stretch/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49875" y="113762"/>
            <a:ext cx="8444250" cy="62812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Arial"/>
              </a:rPr>
              <a:t>Парк Победы в Краснознаменске</a:t>
            </a:r>
            <a:endParaRPr lang="ru-RU" dirty="0"/>
          </a:p>
        </p:txBody>
      </p:sp>
      <p:pic>
        <p:nvPicPr>
          <p:cNvPr id="7" name="Рисунок 6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813"/>
            <a:ext cx="7270836" cy="545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44250" cy="62812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Arial"/>
              </a:rPr>
              <a:t>МЫ ПОМНИМ!   МЫ ГОРДИМСЯ!</a:t>
            </a:r>
            <a:endParaRPr lang="ru-RU" dirty="0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444250" cy="62812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Arial"/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10669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 smtClean="0">
                <a:latin typeface="Georgia" pitchFamily="18" charset="0"/>
                <a:ea typeface="Lucida Sans Unicode"/>
              </a:rPr>
              <a:t>Печальный </a:t>
            </a:r>
            <a:r>
              <a:rPr lang="ru-RU" sz="2800" b="1" kern="50" dirty="0">
                <a:latin typeface="Georgia" pitchFamily="18" charset="0"/>
                <a:ea typeface="Lucida Sans Unicode"/>
              </a:rPr>
              <a:t>мрамор обелисков,</a:t>
            </a:r>
            <a:br>
              <a:rPr lang="ru-RU" sz="2800" b="1" kern="50" dirty="0">
                <a:latin typeface="Georgia" pitchFamily="18" charset="0"/>
                <a:ea typeface="Lucida Sans Unicode"/>
              </a:rPr>
            </a:br>
            <a:r>
              <a:rPr lang="ru-RU" sz="2800" b="1" kern="50" dirty="0">
                <a:latin typeface="Georgia" pitchFamily="18" charset="0"/>
                <a:ea typeface="Lucida Sans Unicode"/>
              </a:rPr>
              <a:t>Со списком павших и без списка,</a:t>
            </a:r>
            <a:br>
              <a:rPr lang="ru-RU" sz="2800" b="1" kern="50" dirty="0">
                <a:latin typeface="Georgia" pitchFamily="18" charset="0"/>
                <a:ea typeface="Lucida Sans Unicode"/>
              </a:rPr>
            </a:br>
            <a:r>
              <a:rPr lang="ru-RU" sz="2800" b="1" kern="50" dirty="0">
                <a:latin typeface="Georgia" pitchFamily="18" charset="0"/>
                <a:ea typeface="Lucida Sans Unicode"/>
              </a:rPr>
              <a:t>Встречаем всюду под Москвой,</a:t>
            </a:r>
            <a:br>
              <a:rPr lang="ru-RU" sz="2800" b="1" kern="50" dirty="0">
                <a:latin typeface="Georgia" pitchFamily="18" charset="0"/>
                <a:ea typeface="Lucida Sans Unicode"/>
              </a:rPr>
            </a:br>
            <a:r>
              <a:rPr lang="ru-RU" sz="2800" b="1" kern="50" dirty="0">
                <a:latin typeface="Georgia" pitchFamily="18" charset="0"/>
                <a:ea typeface="Lucida Sans Unicode"/>
              </a:rPr>
              <a:t>Как вехи памяти людской</a:t>
            </a:r>
            <a:br>
              <a:rPr lang="ru-RU" sz="2800" b="1" kern="50" dirty="0">
                <a:latin typeface="Georgia" pitchFamily="18" charset="0"/>
                <a:ea typeface="Lucida Sans Unicode"/>
              </a:rPr>
            </a:br>
            <a:r>
              <a:rPr lang="ru-RU" sz="2800" b="1" kern="50" dirty="0">
                <a:latin typeface="Georgia" pitchFamily="18" charset="0"/>
                <a:ea typeface="Lucida Sans Unicode"/>
              </a:rPr>
              <a:t>О сорок первой, о кровавом,</a:t>
            </a:r>
            <a:br>
              <a:rPr lang="ru-RU" sz="2800" b="1" kern="50" dirty="0">
                <a:latin typeface="Georgia" pitchFamily="18" charset="0"/>
                <a:ea typeface="Lucida Sans Unicode"/>
              </a:rPr>
            </a:br>
            <a:r>
              <a:rPr lang="ru-RU" sz="2800" b="1" kern="50" dirty="0">
                <a:latin typeface="Georgia" pitchFamily="18" charset="0"/>
                <a:ea typeface="Lucida Sans Unicode"/>
              </a:rPr>
              <a:t>О битве насмерть, грозной, правой,</a:t>
            </a:r>
            <a:br>
              <a:rPr lang="ru-RU" sz="2800" b="1" kern="50" dirty="0">
                <a:latin typeface="Georgia" pitchFamily="18" charset="0"/>
                <a:ea typeface="Lucida Sans Unicode"/>
              </a:rPr>
            </a:br>
            <a:r>
              <a:rPr lang="ru-RU" sz="2800" b="1" kern="50" dirty="0">
                <a:latin typeface="Georgia" pitchFamily="18" charset="0"/>
                <a:ea typeface="Lucida Sans Unicode"/>
              </a:rPr>
              <a:t>С наиковарнейшим врагом,</a:t>
            </a:r>
            <a:br>
              <a:rPr lang="ru-RU" sz="2800" b="1" kern="50" dirty="0">
                <a:latin typeface="Georgia" pitchFamily="18" charset="0"/>
                <a:ea typeface="Lucida Sans Unicode"/>
              </a:rPr>
            </a:br>
            <a:r>
              <a:rPr lang="ru-RU" sz="2800" b="1" kern="50" dirty="0">
                <a:latin typeface="Georgia" pitchFamily="18" charset="0"/>
                <a:ea typeface="Lucida Sans Unicode"/>
              </a:rPr>
              <a:t>Вломившимся в наш мирный дом....</a:t>
            </a:r>
            <a:br>
              <a:rPr lang="ru-RU" sz="2800" b="1" kern="50" dirty="0">
                <a:latin typeface="Georgia" pitchFamily="18" charset="0"/>
                <a:ea typeface="Lucida Sans Unicode"/>
              </a:rPr>
            </a:br>
            <a:r>
              <a:rPr lang="ru-RU" sz="1600" b="1" kern="50" dirty="0">
                <a:latin typeface="Georgia" pitchFamily="18" charset="0"/>
                <a:ea typeface="Lucida Sans Unicode"/>
              </a:rPr>
              <a:t>	</a:t>
            </a:r>
            <a:r>
              <a:rPr lang="ru-RU" sz="1600" b="1" kern="50" dirty="0" smtClean="0">
                <a:latin typeface="Georgia" pitchFamily="18" charset="0"/>
                <a:ea typeface="Lucida Sans Unicode"/>
              </a:rPr>
              <a:t/>
            </a:r>
            <a:br>
              <a:rPr lang="ru-RU" sz="1600" b="1" kern="50" dirty="0" smtClean="0">
                <a:latin typeface="Georgia" pitchFamily="18" charset="0"/>
                <a:ea typeface="Lucida Sans Unicode"/>
              </a:rPr>
            </a:br>
            <a:r>
              <a:rPr lang="ru-RU" sz="1600" b="1" kern="50" dirty="0">
                <a:latin typeface="Georgia" pitchFamily="18" charset="0"/>
                <a:ea typeface="Lucida Sans Unicode"/>
              </a:rPr>
              <a:t> </a:t>
            </a:r>
            <a:r>
              <a:rPr lang="ru-RU" sz="1600" b="1" kern="50" dirty="0" smtClean="0">
                <a:latin typeface="Georgia" pitchFamily="18" charset="0"/>
                <a:ea typeface="Lucida Sans Unicode"/>
              </a:rPr>
              <a:t>                                                     </a:t>
            </a:r>
            <a:r>
              <a:rPr lang="ru-RU" sz="1600" b="1" i="1" kern="50" dirty="0" smtClean="0">
                <a:latin typeface="Georgia" pitchFamily="18" charset="0"/>
                <a:ea typeface="Lucida Sans Unicode"/>
              </a:rPr>
              <a:t>( </a:t>
            </a:r>
            <a:r>
              <a:rPr lang="ru-RU" sz="1600" b="1" i="1" kern="50" dirty="0">
                <a:latin typeface="Georgia" pitchFamily="18" charset="0"/>
                <a:ea typeface="Lucida Sans Unicode"/>
              </a:rPr>
              <a:t>«У подмосковных обелисков» И. Громов</a:t>
            </a:r>
            <a:r>
              <a:rPr lang="ru-RU" sz="1600" b="1" i="1" kern="50" dirty="0" smtClean="0">
                <a:latin typeface="Georgia" pitchFamily="18" charset="0"/>
                <a:ea typeface="Lucida Sans Unicode"/>
              </a:rPr>
              <a:t>)</a:t>
            </a:r>
            <a:endParaRPr lang="ru-RU" i="1" dirty="0"/>
          </a:p>
        </p:txBody>
      </p:sp>
      <p:pic>
        <p:nvPicPr>
          <p:cNvPr id="4" name="Рисунок 3" descr="Безимени-1.gif"/>
          <p:cNvPicPr>
            <a:picLocks noChangeAspect="1"/>
          </p:cNvPicPr>
          <p:nvPr/>
        </p:nvPicPr>
        <p:blipFill>
          <a:blip r:embed="rId2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08720"/>
            <a:ext cx="4482679" cy="5949280"/>
          </a:xfrm>
        </p:spPr>
      </p:pic>
      <p:pic>
        <p:nvPicPr>
          <p:cNvPr id="5" name="Рисунок 4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811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Память о нашей Победе священна</a:t>
            </a:r>
          </a:p>
        </p:txBody>
      </p:sp>
    </p:spTree>
    <p:extLst>
      <p:ext uri="{BB962C8B-B14F-4D97-AF65-F5344CB8AC3E}">
        <p14:creationId xmlns:p14="http://schemas.microsoft.com/office/powerpoint/2010/main" val="149097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13561759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3" y="1124744"/>
            <a:ext cx="7320021" cy="5112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/>
              </a:rPr>
              <a:t>Мемориал «Братская могила советских воинов в </a:t>
            </a:r>
            <a:r>
              <a:rPr lang="ru-RU" sz="2000" dirty="0" err="1" smtClean="0">
                <a:solidFill>
                  <a:schemeClr val="tx1"/>
                </a:solidFill>
                <a:latin typeface="Arial"/>
              </a:rPr>
              <a:t>д.Папивино</a:t>
            </a:r>
            <a:r>
              <a:rPr lang="ru-RU" sz="2000" dirty="0" smtClean="0">
                <a:solidFill>
                  <a:schemeClr val="tx1"/>
                </a:solidFill>
                <a:latin typeface="Arial"/>
              </a:rPr>
              <a:t>»</a:t>
            </a:r>
            <a:r>
              <a:rPr lang="ru-RU" sz="2000" dirty="0" smtClean="0">
                <a:solidFill>
                  <a:srgbClr val="BD2800"/>
                </a:solidFill>
                <a:latin typeface="Arial"/>
              </a:rPr>
              <a:t/>
            </a:r>
            <a:br>
              <a:rPr lang="ru-RU" sz="2000" dirty="0" smtClean="0">
                <a:solidFill>
                  <a:srgbClr val="BD2800"/>
                </a:solidFill>
                <a:latin typeface="Arial"/>
              </a:rPr>
            </a:br>
            <a:endParaRPr lang="ru-RU" sz="2000" dirty="0"/>
          </a:p>
        </p:txBody>
      </p:sp>
      <p:pic>
        <p:nvPicPr>
          <p:cNvPr id="6" name="Рисунок 5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77448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13562151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59632" y="764704"/>
            <a:ext cx="6951716" cy="56483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80720" cy="5040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/>
              </a:rPr>
              <a:t>Мемориал «Их было десять тысяч»</a:t>
            </a:r>
            <a:endParaRPr lang="ru-RU" sz="2000" dirty="0"/>
          </a:p>
        </p:txBody>
      </p:sp>
      <p:pic>
        <p:nvPicPr>
          <p:cNvPr id="7" name="Рисунок 6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24324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13563893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5576" y="1124744"/>
            <a:ext cx="7664524" cy="51096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048672" cy="7302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Памятник Павшим воинам-латышам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Рисунок 5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0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1356500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004" y="722040"/>
            <a:ext cx="381000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547664" y="188640"/>
            <a:ext cx="6120680" cy="1066800"/>
          </a:xfrm>
          <a:prstGeom prst="rect">
            <a:avLst/>
          </a:prstGeom>
        </p:spPr>
        <p:txBody>
          <a:bodyPr vert="horz" lIns="45720" tIns="0" rIns="45720" bIns="0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 smtClean="0">
                <a:solidFill>
                  <a:schemeClr val="tx1"/>
                </a:solidFill>
                <a:latin typeface="+mn-lt"/>
              </a:rPr>
              <a:t>Мемориал Зои Ко</a:t>
            </a:r>
            <a:r>
              <a:rPr lang="en-US" sz="2100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ru-RU" sz="2100" dirty="0" err="1" smtClean="0">
                <a:solidFill>
                  <a:schemeClr val="tx1"/>
                </a:solidFill>
                <a:latin typeface="+mn-lt"/>
              </a:rPr>
              <a:t>модемьянской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13564270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83768" y="836712"/>
            <a:ext cx="381000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Мемориал Братская могила советских воинов в </a:t>
            </a:r>
            <a:r>
              <a:rPr lang="ru-RU" sz="2200" dirty="0" err="1" smtClean="0">
                <a:solidFill>
                  <a:schemeClr val="tx1"/>
                </a:solidFill>
                <a:latin typeface="+mn-lt"/>
              </a:rPr>
              <a:t>д.Селинское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0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13563782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71600" y="1412776"/>
            <a:ext cx="7349430" cy="48996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23528" y="457200"/>
            <a:ext cx="8439472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Мемориал «Защитникам московского неба»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Рисунок 8" descr="Безимени-1.gif"/>
          <p:cNvPicPr>
            <a:picLocks noChangeAspect="1"/>
          </p:cNvPicPr>
          <p:nvPr/>
        </p:nvPicPr>
        <p:blipFill>
          <a:blip r:embed="rId3" cstate="print"/>
          <a:srcRect t="17981"/>
          <a:stretch>
            <a:fillRect/>
          </a:stretch>
        </p:blipFill>
        <p:spPr>
          <a:xfrm flipH="1">
            <a:off x="0" y="4797152"/>
            <a:ext cx="33478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8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289</TotalTime>
  <Words>113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Техническая</vt:lpstr>
      <vt:lpstr>Тема Office</vt:lpstr>
      <vt:lpstr>Виртуальная  экскурсия</vt:lpstr>
      <vt:lpstr>Печальный мрамор обелисков, Со списком павших и без списка, Встречаем всюду под Москвой, Как вехи памяти людской О сорок первой, о кровавом, О битве насмерть, грозной, правой, С наиковарнейшим врагом, Вломившимся в наш мирный дом....                                                         ( «У подмосковных обелисков» И. Громов)</vt:lpstr>
      <vt:lpstr>Презентация PowerPoint</vt:lpstr>
      <vt:lpstr>Мемориал «Братская могила советских воинов в д.Папивино» </vt:lpstr>
      <vt:lpstr>Мемориал «Их было десять тысяч»</vt:lpstr>
      <vt:lpstr>Памятник Павшим воинам-латышам </vt:lpstr>
      <vt:lpstr>Презентация PowerPoint</vt:lpstr>
      <vt:lpstr>Мемориал Братская могила советских воинов в д.Селинское  </vt:lpstr>
      <vt:lpstr>Мемориал «Защитникам московского неба» </vt:lpstr>
      <vt:lpstr>Мемориал «Противотанковые ежи» </vt:lpstr>
      <vt:lpstr>Мемориал Виктора Талалихина - лётчика, Героя Советского Союза</vt:lpstr>
      <vt:lpstr>Памятник подольским курсантам</vt:lpstr>
      <vt:lpstr>Памятник зенитчикам</vt:lpstr>
      <vt:lpstr>Мемориал Братская могила советских воинов в д. Борозда</vt:lpstr>
      <vt:lpstr>Памятник Неизвестному солдату в Краснознаменске</vt:lpstr>
      <vt:lpstr>Памятник «Поклонимся великим тем годам»</vt:lpstr>
      <vt:lpstr>Парк Победы в Краснознаменске</vt:lpstr>
      <vt:lpstr>МЫ ПОМНИМ!   МЫ ГОРДИМСЯ!</vt:lpstr>
      <vt:lpstr>СПАСИБО ЗА ВНИМАНИЕ!</vt:lpstr>
    </vt:vector>
  </TitlesOfParts>
  <Company>МОУ ДОД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павшим войнам Подмосковья</dc:title>
  <dc:creator>КОМП №1</dc:creator>
  <cp:lastModifiedBy>Ирина</cp:lastModifiedBy>
  <cp:revision>17</cp:revision>
  <dcterms:created xsi:type="dcterms:W3CDTF">2014-07-09T11:46:58Z</dcterms:created>
  <dcterms:modified xsi:type="dcterms:W3CDTF">2014-07-21T10:40:20Z</dcterms:modified>
</cp:coreProperties>
</file>